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82" r:id="rId5"/>
    <p:sldId id="263" r:id="rId6"/>
    <p:sldId id="277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allforchildren.ru/draw/img/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7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4953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Жукова Марина Николаевна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- психолог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3400" y="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МКОУ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«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Специальная школа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>№ 8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НЕТРАЦИЦИОННАЯ ИЗОТЕХНИКА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Кляксография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oves-film.3dn.ru/1191584959_klyaksy.jpg"/>
          <p:cNvPicPr>
            <a:picLocks noChangeAspect="1" noChangeArrowheads="1"/>
          </p:cNvPicPr>
          <p:nvPr/>
        </p:nvPicPr>
        <p:blipFill>
          <a:blip r:embed="rId2" cstate="print">
            <a:lum bright="79000"/>
          </a:blip>
          <a:srcRect/>
          <a:stretch>
            <a:fillRect/>
          </a:stretch>
        </p:blipFill>
        <p:spPr bwMode="auto">
          <a:xfrm>
            <a:off x="-51797" y="0"/>
            <a:ext cx="9393017" cy="7010400"/>
          </a:xfrm>
          <a:prstGeom prst="rect">
            <a:avLst/>
          </a:prstGeom>
          <a:noFill/>
        </p:spPr>
      </p:pic>
      <p:pic>
        <p:nvPicPr>
          <p:cNvPr id="3" name="Picture 6" descr="D:\Тео\Нетрадиционные способы рисования\8352442_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4544"/>
            <a:ext cx="6083303" cy="4303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33800" y="0"/>
            <a:ext cx="54102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>
                <a:ln w="11430"/>
              </a:rPr>
              <a:t>А. Толстой. «Золотой ключик»</a:t>
            </a:r>
          </a:p>
          <a:p>
            <a:pPr>
              <a:defRPr/>
            </a:pPr>
            <a:r>
              <a:rPr lang="ru-RU" sz="3200" dirty="0">
                <a:ln w="11430"/>
              </a:rPr>
              <a:t>Буратино увидел в чернильнице муху, сунул туда нос и посадил на бумагу </a:t>
            </a:r>
            <a:r>
              <a:rPr lang="ru-RU" sz="3200" i="1" dirty="0">
                <a:ln w="11430"/>
              </a:rPr>
              <a:t>кляксу…</a:t>
            </a:r>
          </a:p>
        </p:txBody>
      </p:sp>
      <p:pic>
        <p:nvPicPr>
          <p:cNvPr id="5" name="Picture 6" descr="D:\Тео\Нетрадиционные способы рисования\8352442_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807152"/>
            <a:ext cx="4724399" cy="3136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Тео\Нетрадиционные способы рисования\e27e0a757f255323d19d222e15c04aa2-jha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86200"/>
            <a:ext cx="2218543" cy="2819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lforchildren.ru/draw/img/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85228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Клякса – это бесформенное пятно краски или чернил.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PunBB bbcode te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0"/>
            <a:ext cx="7946817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2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moves-film.3dn.ru/1191584959_klyaksy.jpg"/>
          <p:cNvPicPr>
            <a:picLocks noChangeAspect="1" noChangeArrowheads="1"/>
          </p:cNvPicPr>
          <p:nvPr/>
        </p:nvPicPr>
        <p:blipFill>
          <a:blip r:embed="rId2" cstate="print">
            <a:lum bright="79000"/>
          </a:blip>
          <a:srcRect/>
          <a:stretch>
            <a:fillRect/>
          </a:stretch>
        </p:blipFill>
        <p:spPr bwMode="auto">
          <a:xfrm>
            <a:off x="-51797" y="0"/>
            <a:ext cx="9393017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ОБЫЧНАЯ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P1050437"/>
          <p:cNvPicPr>
            <a:picLocks noGrp="1"/>
          </p:cNvPicPr>
          <p:nvPr>
            <p:ph idx="1"/>
          </p:nvPr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6781"/>
            <a:ext cx="2286000" cy="22098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1050413"/>
          <p:cNvPicPr/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86" y="1638299"/>
            <a:ext cx="2209800" cy="2133599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1050414"/>
          <p:cNvPicPr/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7" y="1638299"/>
            <a:ext cx="2220433" cy="2133599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1050415"/>
          <p:cNvPicPr/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3880"/>
            <a:ext cx="2209800" cy="216932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6" y="4383880"/>
            <a:ext cx="2220433" cy="22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383880"/>
            <a:ext cx="2628900" cy="22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59877" y="29673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03077" y="29673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2476" y="29673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4153" y="562708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854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oves-film.3dn.ru/1191584959_klyaksy.jpg"/>
          <p:cNvPicPr>
            <a:picLocks noChangeAspect="1" noChangeArrowheads="1"/>
          </p:cNvPicPr>
          <p:nvPr/>
        </p:nvPicPr>
        <p:blipFill>
          <a:blip r:embed="rId2" cstate="print">
            <a:lum bright="79000"/>
          </a:blip>
          <a:srcRect/>
          <a:stretch>
            <a:fillRect/>
          </a:stretch>
        </p:blipFill>
        <p:spPr bwMode="auto">
          <a:xfrm>
            <a:off x="-51797" y="0"/>
            <a:ext cx="9393017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-1"/>
            <a:ext cx="6324600" cy="157297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ТРУБОЧКОЙ</a:t>
            </a:r>
            <a:endParaRPr lang="ru-RU" dirty="0"/>
          </a:p>
        </p:txBody>
      </p:sp>
      <p:pic>
        <p:nvPicPr>
          <p:cNvPr id="3" name="Рисунок 2" descr="http://foto.sibmama.ru/albums/userpics/10320/klaks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9563" cy="203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foto.sibmama.ru/albums/userpics/10320/klaks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2719565" cy="203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foto.sibmama.ru/albums/userpics/10320/normal_klaksa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823361"/>
            <a:ext cx="2719563" cy="203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83842" y="11113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3839" y="34735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3838" y="584068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3" descr="D:\Тео\С урока\IMG_03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572973"/>
            <a:ext cx="5867400" cy="5191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ves-film.3dn.ru/1191584959_klyaksy.jpg"/>
          <p:cNvPicPr>
            <a:picLocks noChangeAspect="1" noChangeArrowheads="1"/>
          </p:cNvPicPr>
          <p:nvPr/>
        </p:nvPicPr>
        <p:blipFill>
          <a:blip r:embed="rId2" cstate="print">
            <a:lum bright="79000"/>
          </a:blip>
          <a:srcRect/>
          <a:stretch>
            <a:fillRect/>
          </a:stretch>
        </p:blipFill>
        <p:spPr bwMode="auto">
          <a:xfrm>
            <a:off x="-51797" y="0"/>
            <a:ext cx="9393017" cy="7010400"/>
          </a:xfrm>
          <a:prstGeom prst="rect">
            <a:avLst/>
          </a:prstGeom>
          <a:noFill/>
        </p:spPr>
      </p:pic>
      <p:pic>
        <p:nvPicPr>
          <p:cNvPr id="2" name="Рисунок 1" descr="20150124_210725.jpg"/>
          <p:cNvPicPr/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 rot="5400000">
            <a:off x="477917" y="858917"/>
            <a:ext cx="3578066" cy="3390900"/>
          </a:xfrm>
          <a:prstGeom prst="rect">
            <a:avLst/>
          </a:prstGeom>
        </p:spPr>
      </p:pic>
      <p:pic>
        <p:nvPicPr>
          <p:cNvPr id="3" name="Рисунок 2" descr="D:\Documents and Settings\дом\Рабочий стол\i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43" y="2362200"/>
            <a:ext cx="414625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35743" y="765333"/>
            <a:ext cx="4298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РАБОТЫ ДЕТЕЙ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5549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ves-film.3dn.ru/1191584959_klyaksy.jpg"/>
          <p:cNvPicPr>
            <a:picLocks noChangeAspect="1" noChangeArrowheads="1"/>
          </p:cNvPicPr>
          <p:nvPr/>
        </p:nvPicPr>
        <p:blipFill>
          <a:blip r:embed="rId2" cstate="print">
            <a:lum bright="79000"/>
          </a:blip>
          <a:srcRect/>
          <a:stretch>
            <a:fillRect/>
          </a:stretch>
        </p:blipFill>
        <p:spPr bwMode="auto">
          <a:xfrm>
            <a:off x="-60252" y="0"/>
            <a:ext cx="918882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УВАЖАЕМЫЕ КОЛЕГИ!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1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Желаю Вам, чтобы гнев, печаль или страх оставались только на бумаге!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А радость и счастье было в Вашем сердце!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181600"/>
            <a:ext cx="670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Жукова Марина Николаевна </a:t>
            </a:r>
            <a:endParaRPr lang="ru-RU" sz="4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3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Клякса – это бесформенное пятно краски или чернил. </vt:lpstr>
      <vt:lpstr>КЛЯКСОГРАФИЯ  ОБЫЧНАЯ</vt:lpstr>
      <vt:lpstr>КЛЯКСОГРАФИЯ  С ТРУБОЧКОЙ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44</cp:revision>
  <dcterms:created xsi:type="dcterms:W3CDTF">2012-10-01T16:40:12Z</dcterms:created>
  <dcterms:modified xsi:type="dcterms:W3CDTF">2019-02-22T04:44:14Z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944325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